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288" r:id="rId4"/>
    <p:sldId id="291" r:id="rId5"/>
    <p:sldId id="299" r:id="rId6"/>
    <p:sldId id="300" r:id="rId7"/>
    <p:sldId id="301" r:id="rId8"/>
    <p:sldId id="278" r:id="rId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zivatel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161"/>
    <a:srgbClr val="242060"/>
    <a:srgbClr val="C30017"/>
    <a:srgbClr val="000DF2"/>
    <a:srgbClr val="1874B7"/>
    <a:srgbClr val="E11B28"/>
    <a:srgbClr val="51B43A"/>
    <a:srgbClr val="EF7D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D73D0-0F2E-49AA-B276-810C27D5716F}" v="4" dt="2025-10-20T12:03:31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325" autoAdjust="0"/>
    <p:restoredTop sz="94660"/>
  </p:normalViewPr>
  <p:slideViewPr>
    <p:cSldViewPr>
      <p:cViewPr>
        <p:scale>
          <a:sx n="100" d="100"/>
          <a:sy n="100" d="100"/>
        </p:scale>
        <p:origin x="4326" y="3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Flekač" userId="1a136301-a57c-4048-a0f9-32c48b4f0f2e" providerId="ADAL" clId="{0C3D73D0-0F2E-49AA-B276-810C27D5716F}"/>
    <pc:docChg chg="custSel modSld">
      <pc:chgData name="Martin Flekač" userId="1a136301-a57c-4048-a0f9-32c48b4f0f2e" providerId="ADAL" clId="{0C3D73D0-0F2E-49AA-B276-810C27D5716F}" dt="2025-10-20T12:26:15.395" v="133" actId="20577"/>
      <pc:docMkLst>
        <pc:docMk/>
      </pc:docMkLst>
      <pc:sldChg chg="addSp delSp modSp mod">
        <pc:chgData name="Martin Flekač" userId="1a136301-a57c-4048-a0f9-32c48b4f0f2e" providerId="ADAL" clId="{0C3D73D0-0F2E-49AA-B276-810C27D5716F}" dt="2025-10-20T11:56:35.593" v="21" actId="1076"/>
        <pc:sldMkLst>
          <pc:docMk/>
          <pc:sldMk cId="0" sldId="257"/>
        </pc:sldMkLst>
        <pc:spChg chg="mod">
          <ac:chgData name="Martin Flekač" userId="1a136301-a57c-4048-a0f9-32c48b4f0f2e" providerId="ADAL" clId="{0C3D73D0-0F2E-49AA-B276-810C27D5716F}" dt="2025-10-20T11:56:35.593" v="21" actId="1076"/>
          <ac:spMkLst>
            <pc:docMk/>
            <pc:sldMk cId="0" sldId="257"/>
            <ac:spMk id="6" creationId="{7CC928C1-1D68-9372-B86F-0DED5E2E87B3}"/>
          </ac:spMkLst>
        </pc:spChg>
        <pc:spChg chg="mod">
          <ac:chgData name="Martin Flekač" userId="1a136301-a57c-4048-a0f9-32c48b4f0f2e" providerId="ADAL" clId="{0C3D73D0-0F2E-49AA-B276-810C27D5716F}" dt="2025-10-20T11:56:29.795" v="20" actId="1076"/>
          <ac:spMkLst>
            <pc:docMk/>
            <pc:sldMk cId="0" sldId="257"/>
            <ac:spMk id="11" creationId="{00000000-0000-0000-0000-000000000000}"/>
          </ac:spMkLst>
        </pc:spChg>
        <pc:picChg chg="add mod">
          <ac:chgData name="Martin Flekač" userId="1a136301-a57c-4048-a0f9-32c48b4f0f2e" providerId="ADAL" clId="{0C3D73D0-0F2E-49AA-B276-810C27D5716F}" dt="2025-10-20T11:55:29.132" v="5" actId="1076"/>
          <ac:picMkLst>
            <pc:docMk/>
            <pc:sldMk cId="0" sldId="257"/>
            <ac:picMk id="3" creationId="{DA05F819-75E4-C66C-24FB-B690699B7D1A}"/>
          </ac:picMkLst>
        </pc:picChg>
        <pc:picChg chg="del">
          <ac:chgData name="Martin Flekač" userId="1a136301-a57c-4048-a0f9-32c48b4f0f2e" providerId="ADAL" clId="{0C3D73D0-0F2E-49AA-B276-810C27D5716F}" dt="2025-10-20T11:55:12.542" v="0" actId="478"/>
          <ac:picMkLst>
            <pc:docMk/>
            <pc:sldMk cId="0" sldId="257"/>
            <ac:picMk id="4" creationId="{00000000-0000-0000-0000-000000000000}"/>
          </ac:picMkLst>
        </pc:picChg>
      </pc:sldChg>
      <pc:sldChg chg="addSp delSp modSp mod">
        <pc:chgData name="Martin Flekač" userId="1a136301-a57c-4048-a0f9-32c48b4f0f2e" providerId="ADAL" clId="{0C3D73D0-0F2E-49AA-B276-810C27D5716F}" dt="2025-10-20T11:58:13.935" v="41" actId="1076"/>
        <pc:sldMkLst>
          <pc:docMk/>
          <pc:sldMk cId="3622312978" sldId="278"/>
        </pc:sldMkLst>
        <pc:picChg chg="del">
          <ac:chgData name="Martin Flekač" userId="1a136301-a57c-4048-a0f9-32c48b4f0f2e" providerId="ADAL" clId="{0C3D73D0-0F2E-49AA-B276-810C27D5716F}" dt="2025-10-20T11:57:37.681" v="38" actId="478"/>
          <ac:picMkLst>
            <pc:docMk/>
            <pc:sldMk cId="3622312978" sldId="278"/>
            <ac:picMk id="2" creationId="{00000000-0000-0000-0000-000000000000}"/>
          </ac:picMkLst>
        </pc:picChg>
        <pc:picChg chg="add mod">
          <ac:chgData name="Martin Flekač" userId="1a136301-a57c-4048-a0f9-32c48b4f0f2e" providerId="ADAL" clId="{0C3D73D0-0F2E-49AA-B276-810C27D5716F}" dt="2025-10-20T11:58:13.935" v="41" actId="1076"/>
          <ac:picMkLst>
            <pc:docMk/>
            <pc:sldMk cId="3622312978" sldId="278"/>
            <ac:picMk id="7" creationId="{E548A658-B4C6-B46E-FF71-DDA3A5412358}"/>
          </ac:picMkLst>
        </pc:picChg>
      </pc:sldChg>
      <pc:sldChg chg="addSp modSp mod">
        <pc:chgData name="Martin Flekač" userId="1a136301-a57c-4048-a0f9-32c48b4f0f2e" providerId="ADAL" clId="{0C3D73D0-0F2E-49AA-B276-810C27D5716F}" dt="2025-10-20T12:25:35.381" v="121" actId="20577"/>
        <pc:sldMkLst>
          <pc:docMk/>
          <pc:sldMk cId="1636788274" sldId="288"/>
        </pc:sldMkLst>
        <pc:spChg chg="add mod">
          <ac:chgData name="Martin Flekač" userId="1a136301-a57c-4048-a0f9-32c48b4f0f2e" providerId="ADAL" clId="{0C3D73D0-0F2E-49AA-B276-810C27D5716F}" dt="2025-10-20T12:24:48.191" v="101" actId="14100"/>
          <ac:spMkLst>
            <pc:docMk/>
            <pc:sldMk cId="1636788274" sldId="288"/>
            <ac:spMk id="2" creationId="{D7359FD4-CC1E-64C8-9C11-B8CD32552FA6}"/>
          </ac:spMkLst>
        </pc:spChg>
        <pc:spChg chg="mod">
          <ac:chgData name="Martin Flekač" userId="1a136301-a57c-4048-a0f9-32c48b4f0f2e" providerId="ADAL" clId="{0C3D73D0-0F2E-49AA-B276-810C27D5716F}" dt="2025-10-20T12:25:32.103" v="118" actId="20577"/>
          <ac:spMkLst>
            <pc:docMk/>
            <pc:sldMk cId="1636788274" sldId="288"/>
            <ac:spMk id="17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00:30.530" v="45" actId="6549"/>
          <ac:spMkLst>
            <pc:docMk/>
            <pc:sldMk cId="1636788274" sldId="288"/>
            <ac:spMk id="18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00:35.026" v="47" actId="6549"/>
          <ac:spMkLst>
            <pc:docMk/>
            <pc:sldMk cId="1636788274" sldId="288"/>
            <ac:spMk id="19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00:39.048" v="48" actId="6549"/>
          <ac:spMkLst>
            <pc:docMk/>
            <pc:sldMk cId="1636788274" sldId="288"/>
            <ac:spMk id="20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00:39.963" v="49" actId="6549"/>
          <ac:spMkLst>
            <pc:docMk/>
            <pc:sldMk cId="1636788274" sldId="288"/>
            <ac:spMk id="22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25:35.381" v="121" actId="20577"/>
          <ac:spMkLst>
            <pc:docMk/>
            <pc:sldMk cId="1636788274" sldId="288"/>
            <ac:spMk id="26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2:00:31.734" v="46" actId="6549"/>
          <ac:spMkLst>
            <pc:docMk/>
            <pc:sldMk cId="1636788274" sldId="288"/>
            <ac:spMk id="27" creationId="{00000000-0000-0000-0000-000000000000}"/>
          </ac:spMkLst>
        </pc:spChg>
      </pc:sldChg>
      <pc:sldChg chg="modSp mod">
        <pc:chgData name="Martin Flekač" userId="1a136301-a57c-4048-a0f9-32c48b4f0f2e" providerId="ADAL" clId="{0C3D73D0-0F2E-49AA-B276-810C27D5716F}" dt="2025-10-20T11:56:49.035" v="28" actId="20577"/>
        <pc:sldMkLst>
          <pc:docMk/>
          <pc:sldMk cId="2932573108" sldId="289"/>
        </pc:sldMkLst>
        <pc:spChg chg="mod">
          <ac:chgData name="Martin Flekač" userId="1a136301-a57c-4048-a0f9-32c48b4f0f2e" providerId="ADAL" clId="{0C3D73D0-0F2E-49AA-B276-810C27D5716F}" dt="2025-10-20T11:56:45.670" v="26" actId="20577"/>
          <ac:spMkLst>
            <pc:docMk/>
            <pc:sldMk cId="2932573108" sldId="289"/>
            <ac:spMk id="4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1:56:49.035" v="28" actId="20577"/>
          <ac:spMkLst>
            <pc:docMk/>
            <pc:sldMk cId="2932573108" sldId="289"/>
            <ac:spMk id="12" creationId="{00000000-0000-0000-0000-000000000000}"/>
          </ac:spMkLst>
        </pc:spChg>
      </pc:sldChg>
      <pc:sldChg chg="modSp mod">
        <pc:chgData name="Martin Flekač" userId="1a136301-a57c-4048-a0f9-32c48b4f0f2e" providerId="ADAL" clId="{0C3D73D0-0F2E-49AA-B276-810C27D5716F}" dt="2025-10-20T11:57:08.849" v="32" actId="20577"/>
        <pc:sldMkLst>
          <pc:docMk/>
          <pc:sldMk cId="3110879140" sldId="291"/>
        </pc:sldMkLst>
        <pc:spChg chg="mod">
          <ac:chgData name="Martin Flekač" userId="1a136301-a57c-4048-a0f9-32c48b4f0f2e" providerId="ADAL" clId="{0C3D73D0-0F2E-49AA-B276-810C27D5716F}" dt="2025-10-20T11:57:04.306" v="31" actId="20577"/>
          <ac:spMkLst>
            <pc:docMk/>
            <pc:sldMk cId="3110879140" sldId="291"/>
            <ac:spMk id="4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1:57:08.849" v="32" actId="20577"/>
          <ac:spMkLst>
            <pc:docMk/>
            <pc:sldMk cId="3110879140" sldId="291"/>
            <ac:spMk id="13" creationId="{00000000-0000-0000-0000-000000000000}"/>
          </ac:spMkLst>
        </pc:spChg>
      </pc:sldChg>
      <pc:sldChg chg="addSp delSp modSp mod">
        <pc:chgData name="Martin Flekač" userId="1a136301-a57c-4048-a0f9-32c48b4f0f2e" providerId="ADAL" clId="{0C3D73D0-0F2E-49AA-B276-810C27D5716F}" dt="2025-10-20T12:25:57.237" v="127" actId="20577"/>
        <pc:sldMkLst>
          <pc:docMk/>
          <pc:sldMk cId="408163916" sldId="299"/>
        </pc:sldMkLst>
        <pc:spChg chg="add del mod">
          <ac:chgData name="Martin Flekač" userId="1a136301-a57c-4048-a0f9-32c48b4f0f2e" providerId="ADAL" clId="{0C3D73D0-0F2E-49AA-B276-810C27D5716F}" dt="2025-10-20T12:02:20.967" v="72" actId="478"/>
          <ac:spMkLst>
            <pc:docMk/>
            <pc:sldMk cId="408163916" sldId="299"/>
            <ac:spMk id="2" creationId="{1E562228-70D5-12EB-4214-E6C22CA5C1A6}"/>
          </ac:spMkLst>
        </pc:spChg>
        <pc:spChg chg="add del mod">
          <ac:chgData name="Martin Flekač" userId="1a136301-a57c-4048-a0f9-32c48b4f0f2e" providerId="ADAL" clId="{0C3D73D0-0F2E-49AA-B276-810C27D5716F}" dt="2025-10-20T12:02:23.202" v="76" actId="478"/>
          <ac:spMkLst>
            <pc:docMk/>
            <pc:sldMk cId="408163916" sldId="299"/>
            <ac:spMk id="3" creationId="{48DAD8E1-C8A8-9EE2-7AFC-EC3615CFF9AC}"/>
          </ac:spMkLst>
        </pc:spChg>
        <pc:spChg chg="add del mod">
          <ac:chgData name="Martin Flekač" userId="1a136301-a57c-4048-a0f9-32c48b4f0f2e" providerId="ADAL" clId="{0C3D73D0-0F2E-49AA-B276-810C27D5716F}" dt="2025-10-20T12:02:24.315" v="78" actId="478"/>
          <ac:spMkLst>
            <pc:docMk/>
            <pc:sldMk cId="408163916" sldId="299"/>
            <ac:spMk id="4" creationId="{3D1CF181-9609-CEDA-F619-42DF98DA8229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5" creationId="{15D7240F-2900-35BA-BEEC-337E49602ACC}"/>
          </ac:spMkLst>
        </pc:spChg>
        <pc:spChg chg="add mod">
          <ac:chgData name="Martin Flekač" userId="1a136301-a57c-4048-a0f9-32c48b4f0f2e" providerId="ADAL" clId="{0C3D73D0-0F2E-49AA-B276-810C27D5716F}" dt="2025-10-20T12:25:53.993" v="124" actId="20577"/>
          <ac:spMkLst>
            <pc:docMk/>
            <pc:sldMk cId="408163916" sldId="299"/>
            <ac:spMk id="6" creationId="{ECFDA09C-EAF5-B29C-8BBE-B9F4D54D31EE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7" creationId="{25445F86-CCB8-D7A0-6EA1-75E52C6815A5}"/>
          </ac:spMkLst>
        </pc:spChg>
        <pc:spChg chg="add mod">
          <ac:chgData name="Martin Flekač" userId="1a136301-a57c-4048-a0f9-32c48b4f0f2e" providerId="ADAL" clId="{0C3D73D0-0F2E-49AA-B276-810C27D5716F}" dt="2025-10-20T12:02:49.729" v="84" actId="20577"/>
          <ac:spMkLst>
            <pc:docMk/>
            <pc:sldMk cId="408163916" sldId="299"/>
            <ac:spMk id="8" creationId="{746D13DE-2A9D-3C94-1678-40381C64AB48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9" creationId="{A199FA0A-2EAB-DFE2-3C52-25E59FBFD249}"/>
          </ac:spMkLst>
        </pc:spChg>
        <pc:spChg chg="add mod">
          <ac:chgData name="Martin Flekač" userId="1a136301-a57c-4048-a0f9-32c48b4f0f2e" providerId="ADAL" clId="{0C3D73D0-0F2E-49AA-B276-810C27D5716F}" dt="2025-10-20T12:25:57.237" v="127" actId="20577"/>
          <ac:spMkLst>
            <pc:docMk/>
            <pc:sldMk cId="408163916" sldId="299"/>
            <ac:spMk id="10" creationId="{7EFA9F75-735C-026F-5A52-3E27BE70C81F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11" creationId="{6462F1CD-F025-E984-B66F-2A95E94A42A3}"/>
          </ac:spMkLst>
        </pc:spChg>
        <pc:spChg chg="add mod">
          <ac:chgData name="Martin Flekač" userId="1a136301-a57c-4048-a0f9-32c48b4f0f2e" providerId="ADAL" clId="{0C3D73D0-0F2E-49AA-B276-810C27D5716F}" dt="2025-10-20T12:02:58.208" v="87" actId="20577"/>
          <ac:spMkLst>
            <pc:docMk/>
            <pc:sldMk cId="408163916" sldId="299"/>
            <ac:spMk id="12" creationId="{522ECFAA-AD6C-9DCC-4FF9-FF46757B896A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13" creationId="{D14EA149-B4D6-9F13-9451-3DA5F28DAC14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14" creationId="{6EFE4D73-9CDF-7852-45A3-560FDB3B59CD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15" creationId="{59A6B985-E63A-20FB-08DE-86B057DA0030}"/>
          </ac:spMkLst>
        </pc:spChg>
        <pc:spChg chg="del">
          <ac:chgData name="Martin Flekač" userId="1a136301-a57c-4048-a0f9-32c48b4f0f2e" providerId="ADAL" clId="{0C3D73D0-0F2E-49AA-B276-810C27D5716F}" dt="2025-10-20T12:02:18.845" v="68" actId="478"/>
          <ac:spMkLst>
            <pc:docMk/>
            <pc:sldMk cId="408163916" sldId="299"/>
            <ac:spMk id="16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1.440" v="73" actId="478"/>
          <ac:spMkLst>
            <pc:docMk/>
            <pc:sldMk cId="408163916" sldId="299"/>
            <ac:spMk id="17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3.682" v="77" actId="478"/>
          <ac:spMkLst>
            <pc:docMk/>
            <pc:sldMk cId="408163916" sldId="299"/>
            <ac:spMk id="18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4.782" v="79" actId="478"/>
          <ac:spMkLst>
            <pc:docMk/>
            <pc:sldMk cId="408163916" sldId="299"/>
            <ac:spMk id="19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5.309" v="80" actId="478"/>
          <ac:spMkLst>
            <pc:docMk/>
            <pc:sldMk cId="408163916" sldId="299"/>
            <ac:spMk id="20" creationId="{00000000-0000-0000-0000-000000000000}"/>
          </ac:spMkLst>
        </pc:spChg>
        <pc:spChg chg="add mod">
          <ac:chgData name="Martin Flekač" userId="1a136301-a57c-4048-a0f9-32c48b4f0f2e" providerId="ADAL" clId="{0C3D73D0-0F2E-49AA-B276-810C27D5716F}" dt="2025-10-20T12:02:38.069" v="81"/>
          <ac:spMkLst>
            <pc:docMk/>
            <pc:sldMk cId="408163916" sldId="299"/>
            <ac:spMk id="21" creationId="{28ADEDF1-6F6E-D12A-A5A9-4BA10F6832D8}"/>
          </ac:spMkLst>
        </pc:spChg>
        <pc:spChg chg="add mod">
          <ac:chgData name="Martin Flekač" userId="1a136301-a57c-4048-a0f9-32c48b4f0f2e" providerId="ADAL" clId="{0C3D73D0-0F2E-49AA-B276-810C27D5716F}" dt="2025-10-20T12:25:00.085" v="103" actId="14100"/>
          <ac:spMkLst>
            <pc:docMk/>
            <pc:sldMk cId="408163916" sldId="299"/>
            <ac:spMk id="22" creationId="{969703BE-73B3-C88F-714A-56F620AA19D2}"/>
          </ac:spMkLst>
        </pc:spChg>
        <pc:spChg chg="del">
          <ac:chgData name="Martin Flekač" userId="1a136301-a57c-4048-a0f9-32c48b4f0f2e" providerId="ADAL" clId="{0C3D73D0-0F2E-49AA-B276-810C27D5716F}" dt="2025-10-20T12:02:20.460" v="71" actId="478"/>
          <ac:spMkLst>
            <pc:docMk/>
            <pc:sldMk cId="408163916" sldId="299"/>
            <ac:spMk id="24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2:19.504" v="69" actId="478"/>
          <ac:spMkLst>
            <pc:docMk/>
            <pc:sldMk cId="408163916" sldId="299"/>
            <ac:spMk id="25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1.950" v="74" actId="478"/>
          <ac:spMkLst>
            <pc:docMk/>
            <pc:sldMk cId="408163916" sldId="299"/>
            <ac:spMk id="26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22.649" v="75" actId="478"/>
          <ac:spMkLst>
            <pc:docMk/>
            <pc:sldMk cId="408163916" sldId="299"/>
            <ac:spMk id="27" creationId="{00000000-0000-0000-0000-000000000000}"/>
          </ac:spMkLst>
        </pc:spChg>
        <pc:spChg chg="del mod">
          <ac:chgData name="Martin Flekač" userId="1a136301-a57c-4048-a0f9-32c48b4f0f2e" providerId="ADAL" clId="{0C3D73D0-0F2E-49AA-B276-810C27D5716F}" dt="2025-10-20T12:02:19.980" v="70" actId="478"/>
          <ac:spMkLst>
            <pc:docMk/>
            <pc:sldMk cId="408163916" sldId="299"/>
            <ac:spMk id="29" creationId="{00000000-0000-0000-0000-000000000000}"/>
          </ac:spMkLst>
        </pc:spChg>
      </pc:sldChg>
      <pc:sldChg chg="modSp mod">
        <pc:chgData name="Martin Flekač" userId="1a136301-a57c-4048-a0f9-32c48b4f0f2e" providerId="ADAL" clId="{0C3D73D0-0F2E-49AA-B276-810C27D5716F}" dt="2025-10-20T11:57:28.329" v="37" actId="20577"/>
        <pc:sldMkLst>
          <pc:docMk/>
          <pc:sldMk cId="3303841939" sldId="300"/>
        </pc:sldMkLst>
        <pc:spChg chg="mod">
          <ac:chgData name="Martin Flekač" userId="1a136301-a57c-4048-a0f9-32c48b4f0f2e" providerId="ADAL" clId="{0C3D73D0-0F2E-49AA-B276-810C27D5716F}" dt="2025-10-20T11:57:25.149" v="35" actId="20577"/>
          <ac:spMkLst>
            <pc:docMk/>
            <pc:sldMk cId="3303841939" sldId="300"/>
            <ac:spMk id="4" creationId="{00000000-0000-0000-0000-000000000000}"/>
          </ac:spMkLst>
        </pc:spChg>
        <pc:spChg chg="mod">
          <ac:chgData name="Martin Flekač" userId="1a136301-a57c-4048-a0f9-32c48b4f0f2e" providerId="ADAL" clId="{0C3D73D0-0F2E-49AA-B276-810C27D5716F}" dt="2025-10-20T11:57:28.329" v="37" actId="20577"/>
          <ac:spMkLst>
            <pc:docMk/>
            <pc:sldMk cId="3303841939" sldId="300"/>
            <ac:spMk id="13" creationId="{00000000-0000-0000-0000-000000000000}"/>
          </ac:spMkLst>
        </pc:spChg>
      </pc:sldChg>
      <pc:sldChg chg="addSp delSp modSp mod">
        <pc:chgData name="Martin Flekač" userId="1a136301-a57c-4048-a0f9-32c48b4f0f2e" providerId="ADAL" clId="{0C3D73D0-0F2E-49AA-B276-810C27D5716F}" dt="2025-10-20T12:26:15.395" v="133" actId="20577"/>
        <pc:sldMkLst>
          <pc:docMk/>
          <pc:sldMk cId="1669691626" sldId="301"/>
        </pc:sldMkLst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2" creationId="{E6086BB9-DA87-A75C-2752-93F054FBCEA6}"/>
          </ac:spMkLst>
        </pc:spChg>
        <pc:spChg chg="add mod">
          <ac:chgData name="Martin Flekač" userId="1a136301-a57c-4048-a0f9-32c48b4f0f2e" providerId="ADAL" clId="{0C3D73D0-0F2E-49AA-B276-810C27D5716F}" dt="2025-10-20T12:26:12.089" v="130" actId="20577"/>
          <ac:spMkLst>
            <pc:docMk/>
            <pc:sldMk cId="1669691626" sldId="301"/>
            <ac:spMk id="3" creationId="{3F839353-5E7E-63A6-0F68-BDC2AEDA2B0C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4" creationId="{BC4412AC-D6E7-1FCD-F5D9-DD1D82B03E46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5" creationId="{0F52A209-D761-1706-14A1-6E104565AE68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6" creationId="{F31D7C0E-7776-EF02-D302-738DBE7CC16A}"/>
          </ac:spMkLst>
        </pc:spChg>
        <pc:spChg chg="add mod">
          <ac:chgData name="Martin Flekač" userId="1a136301-a57c-4048-a0f9-32c48b4f0f2e" providerId="ADAL" clId="{0C3D73D0-0F2E-49AA-B276-810C27D5716F}" dt="2025-10-20T12:26:15.395" v="133" actId="20577"/>
          <ac:spMkLst>
            <pc:docMk/>
            <pc:sldMk cId="1669691626" sldId="301"/>
            <ac:spMk id="7" creationId="{ABE6B9D7-6B3C-9F0A-D93B-ABFF22EA7824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8" creationId="{0A56CFED-2632-CBCA-A619-B56178D2143A}"/>
          </ac:spMkLst>
        </pc:spChg>
        <pc:spChg chg="add mod">
          <ac:chgData name="Martin Flekač" userId="1a136301-a57c-4048-a0f9-32c48b4f0f2e" providerId="ADAL" clId="{0C3D73D0-0F2E-49AA-B276-810C27D5716F}" dt="2025-10-20T12:03:39.317" v="93"/>
          <ac:spMkLst>
            <pc:docMk/>
            <pc:sldMk cId="1669691626" sldId="301"/>
            <ac:spMk id="9" creationId="{FEC882B1-C7F2-8231-39DB-52884EBB1E52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10" creationId="{9DD5E151-3E5A-3006-9639-D116D7C91F3E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11" creationId="{803BDB8C-43ED-2C5D-3A15-29FA99CAA556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12" creationId="{54CA3224-5233-93F8-3323-89C0F6827CF9}"/>
          </ac:spMkLst>
        </pc:spChg>
        <pc:spChg chg="add mod">
          <ac:chgData name="Martin Flekač" userId="1a136301-a57c-4048-a0f9-32c48b4f0f2e" providerId="ADAL" clId="{0C3D73D0-0F2E-49AA-B276-810C27D5716F}" dt="2025-10-20T12:03:31.939" v="92"/>
          <ac:spMkLst>
            <pc:docMk/>
            <pc:sldMk cId="1669691626" sldId="301"/>
            <ac:spMk id="13" creationId="{ED074DAB-45A0-86C5-7770-88DB9E52E9C8}"/>
          </ac:spMkLst>
        </pc:spChg>
        <pc:spChg chg="add mod">
          <ac:chgData name="Martin Flekač" userId="1a136301-a57c-4048-a0f9-32c48b4f0f2e" providerId="ADAL" clId="{0C3D73D0-0F2E-49AA-B276-810C27D5716F}" dt="2025-10-20T12:25:12.333" v="105" actId="14100"/>
          <ac:spMkLst>
            <pc:docMk/>
            <pc:sldMk cId="1669691626" sldId="301"/>
            <ac:spMk id="14" creationId="{11C184F3-1553-80CB-39A7-4005DE30EE2C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16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17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18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19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0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4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5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6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7" creationId="{00000000-0000-0000-0000-000000000000}"/>
          </ac:spMkLst>
        </pc:spChg>
        <pc:spChg chg="del">
          <ac:chgData name="Martin Flekač" userId="1a136301-a57c-4048-a0f9-32c48b4f0f2e" providerId="ADAL" clId="{0C3D73D0-0F2E-49AA-B276-810C27D5716F}" dt="2025-10-20T12:03:22.590" v="91" actId="478"/>
          <ac:spMkLst>
            <pc:docMk/>
            <pc:sldMk cId="1669691626" sldId="301"/>
            <ac:spMk id="2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0AA78-DAA8-40D5-89AA-42A8180227A5}" type="datetimeFigureOut">
              <a:rPr lang="cs-CZ" smtClean="0"/>
              <a:pPr/>
              <a:t>20.10.2025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10419-9BC3-4E2C-B54F-D15517CB41B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msnohejbal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/>
          <p:cNvSpPr txBox="1">
            <a:spLocks/>
          </p:cNvSpPr>
          <p:nvPr/>
        </p:nvSpPr>
        <p:spPr>
          <a:xfrm>
            <a:off x="467544" y="4797152"/>
            <a:ext cx="8229600" cy="12961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2910644" y="5618857"/>
            <a:ext cx="3322712" cy="9488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3800" b="1" dirty="0"/>
          </a:p>
          <a:p>
            <a:r>
              <a:rPr lang="cs-CZ" sz="3800" b="1" dirty="0" err="1"/>
              <a:t>October</a:t>
            </a:r>
            <a:r>
              <a:rPr lang="cs-CZ" sz="3800" b="1" dirty="0"/>
              <a:t> 28, 2025</a:t>
            </a:r>
          </a:p>
          <a:p>
            <a:r>
              <a:rPr lang="cs-CZ" sz="3800" b="1" dirty="0" err="1"/>
              <a:t>sports</a:t>
            </a:r>
            <a:r>
              <a:rPr lang="cs-CZ" sz="3800" b="1" dirty="0"/>
              <a:t> </a:t>
            </a:r>
            <a:r>
              <a:rPr lang="cs-CZ" sz="3800" b="1" dirty="0" err="1"/>
              <a:t>hall</a:t>
            </a:r>
            <a:r>
              <a:rPr lang="cs-CZ" sz="3800" b="1" dirty="0"/>
              <a:t> České Budějovice</a:t>
            </a:r>
          </a:p>
          <a:p>
            <a:r>
              <a:rPr lang="cs-CZ" sz="3800" b="1" dirty="0"/>
              <a:t>Czech Republic</a:t>
            </a:r>
          </a:p>
          <a:p>
            <a:endParaRPr lang="cs-CZ" sz="5400" b="1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CC928C1-1D68-9372-B86F-0DED5E2E87B3}"/>
              </a:ext>
            </a:extLst>
          </p:cNvPr>
          <p:cNvSpPr/>
          <p:nvPr/>
        </p:nvSpPr>
        <p:spPr>
          <a:xfrm>
            <a:off x="2200453" y="4493520"/>
            <a:ext cx="4743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5216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OFFICIAL DRAW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A05F819-75E4-C66C-24FB-B690699B7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" y="469829"/>
            <a:ext cx="9141666" cy="373255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SINGLE – PARTICIPANTS 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4A7EBB"/>
              </a:buClr>
              <a:buFont typeface="Calibri" pitchFamily="34" charset="0"/>
              <a:buChar char="•"/>
            </a:pPr>
            <a:r>
              <a:rPr lang="cs-CZ" sz="2800" b="1" dirty="0"/>
              <a:t>Po</a:t>
            </a:r>
            <a:r>
              <a:rPr lang="en-US" sz="2800" b="1" dirty="0" err="1"/>
              <a:t>ts</a:t>
            </a:r>
            <a:endParaRPr lang="en-US" sz="2800" b="1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b="1" dirty="0" err="1"/>
              <a:t>First</a:t>
            </a:r>
            <a:r>
              <a:rPr lang="cs-CZ" sz="2400" b="1" dirty="0"/>
              <a:t> </a:t>
            </a:r>
            <a:r>
              <a:rPr lang="cs-CZ" sz="2400" b="1" dirty="0" err="1"/>
              <a:t>four</a:t>
            </a:r>
            <a:r>
              <a:rPr lang="cs-CZ" sz="2400" b="1" dirty="0"/>
              <a:t> </a:t>
            </a:r>
            <a:r>
              <a:rPr lang="cs-CZ" sz="2400" b="1" dirty="0" err="1"/>
              <a:t>teams</a:t>
            </a:r>
            <a:r>
              <a:rPr lang="cs-CZ" sz="2400" b="1" dirty="0"/>
              <a:t> are </a:t>
            </a:r>
            <a:r>
              <a:rPr lang="cs-CZ" sz="2400" b="1" dirty="0" err="1"/>
              <a:t>seeded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groups</a:t>
            </a:r>
            <a:r>
              <a:rPr lang="cs-CZ" sz="2400" b="1" dirty="0"/>
              <a:t> </a:t>
            </a:r>
            <a:r>
              <a:rPr lang="cs-CZ" sz="2400" b="1" dirty="0" err="1"/>
              <a:t>according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ranking</a:t>
            </a:r>
            <a:r>
              <a:rPr lang="cs-CZ" sz="2400" b="1" dirty="0"/>
              <a:t> WCH 2023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endParaRPr lang="cs-CZ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 err="1"/>
              <a:t>Hungary</a:t>
            </a:r>
            <a:r>
              <a:rPr lang="cs-CZ" sz="2400" dirty="0"/>
              <a:t> (1), </a:t>
            </a:r>
            <a:r>
              <a:rPr lang="en-US" sz="2400" dirty="0" err="1"/>
              <a:t>Czec</a:t>
            </a:r>
            <a:r>
              <a:rPr lang="cs-CZ" sz="2400" dirty="0" err="1"/>
              <a:t>hia</a:t>
            </a:r>
            <a:r>
              <a:rPr lang="cs-CZ" sz="2400" dirty="0"/>
              <a:t> (2)</a:t>
            </a:r>
            <a:r>
              <a:rPr lang="en-US" sz="2400" dirty="0"/>
              <a:t>, </a:t>
            </a:r>
            <a:r>
              <a:rPr lang="cs-CZ" sz="2400" dirty="0" err="1"/>
              <a:t>Switzerland</a:t>
            </a:r>
            <a:r>
              <a:rPr lang="cs-CZ" sz="2400" dirty="0"/>
              <a:t> (3), Romania (4)</a:t>
            </a:r>
            <a:endParaRPr lang="en-US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en-US" sz="2400" dirty="0"/>
              <a:t>2: </a:t>
            </a:r>
            <a:r>
              <a:rPr lang="cs-CZ" sz="2400" dirty="0"/>
              <a:t>Poland, Slovakia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3: Korea, Denmark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4: Iraq, Monaco, </a:t>
            </a:r>
            <a:r>
              <a:rPr lang="cs-CZ" sz="2400" dirty="0" err="1"/>
              <a:t>Turkey</a:t>
            </a:r>
            <a:endParaRPr lang="en-US" sz="24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28.10.2025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9554-CFE5-461C-A157-FCFFFB3BE548}" type="slidenum">
              <a:rPr lang="cs-CZ" smtClean="0"/>
              <a:pPr/>
              <a:t>2</a:t>
            </a:fld>
            <a:endParaRPr lang="cs-CZ" dirty="0"/>
          </a:p>
        </p:txBody>
      </p:sp>
      <p:cxnSp>
        <p:nvCxnSpPr>
          <p:cNvPr id="11" name="Přímá spojovací čára 12"/>
          <p:cNvCxnSpPr/>
          <p:nvPr/>
        </p:nvCxnSpPr>
        <p:spPr>
          <a:xfrm>
            <a:off x="467544" y="1196752"/>
            <a:ext cx="8229600" cy="0"/>
          </a:xfrm>
          <a:prstGeom prst="line">
            <a:avLst/>
          </a:prstGeom>
          <a:ln w="34925">
            <a:solidFill>
              <a:srgbClr val="E11B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467544" y="1268760"/>
            <a:ext cx="8229600" cy="0"/>
          </a:xfrm>
          <a:prstGeom prst="line">
            <a:avLst/>
          </a:prstGeom>
          <a:ln w="34925">
            <a:solidFill>
              <a:srgbClr val="1874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86028" y="6356350"/>
            <a:ext cx="3618220" cy="365125"/>
          </a:xfrm>
        </p:spPr>
        <p:txBody>
          <a:bodyPr/>
          <a:lstStyle/>
          <a:p>
            <a:r>
              <a:rPr lang="cs-CZ" dirty="0" err="1"/>
              <a:t>Women</a:t>
            </a:r>
            <a:r>
              <a:rPr lang="cs-CZ" dirty="0"/>
              <a:t> UNIF Futnet World </a:t>
            </a:r>
            <a:r>
              <a:rPr lang="cs-CZ" dirty="0" err="1"/>
              <a:t>Championships</a:t>
            </a:r>
            <a:r>
              <a:rPr lang="cs-CZ" dirty="0"/>
              <a:t> 2025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24" y="4797152"/>
            <a:ext cx="2036240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7310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olný tvar 15"/>
          <p:cNvSpPr/>
          <p:nvPr/>
        </p:nvSpPr>
        <p:spPr>
          <a:xfrm>
            <a:off x="457200" y="1220930"/>
            <a:ext cx="3960440" cy="911927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A</a:t>
            </a:r>
          </a:p>
        </p:txBody>
      </p:sp>
      <p:sp>
        <p:nvSpPr>
          <p:cNvPr id="17" name="Volný tvar 16"/>
          <p:cNvSpPr/>
          <p:nvPr/>
        </p:nvSpPr>
        <p:spPr>
          <a:xfrm>
            <a:off x="457200" y="2877219"/>
            <a:ext cx="3949155" cy="794206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ROU</a:t>
            </a:r>
          </a:p>
        </p:txBody>
      </p:sp>
      <p:sp>
        <p:nvSpPr>
          <p:cNvPr id="18" name="Volný tvar 17"/>
          <p:cNvSpPr/>
          <p:nvPr/>
        </p:nvSpPr>
        <p:spPr>
          <a:xfrm>
            <a:off x="457200" y="3679003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4" name="Volný tvar 23"/>
          <p:cNvSpPr/>
          <p:nvPr/>
        </p:nvSpPr>
        <p:spPr>
          <a:xfrm>
            <a:off x="457200" y="2157138"/>
            <a:ext cx="3949155" cy="695799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kern="1200" dirty="0"/>
              <a:t>HUN</a:t>
            </a:r>
          </a:p>
        </p:txBody>
      </p:sp>
      <p:sp>
        <p:nvSpPr>
          <p:cNvPr id="25" name="Volný tvar 24"/>
          <p:cNvSpPr/>
          <p:nvPr/>
        </p:nvSpPr>
        <p:spPr>
          <a:xfrm>
            <a:off x="4427984" y="1220931"/>
            <a:ext cx="4082827" cy="911926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B</a:t>
            </a:r>
          </a:p>
        </p:txBody>
      </p:sp>
      <p:sp>
        <p:nvSpPr>
          <p:cNvPr id="26" name="Volný tvar 25"/>
          <p:cNvSpPr/>
          <p:nvPr/>
        </p:nvSpPr>
        <p:spPr>
          <a:xfrm>
            <a:off x="4444767" y="2877219"/>
            <a:ext cx="4066044" cy="767805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SUI</a:t>
            </a:r>
          </a:p>
        </p:txBody>
      </p:sp>
      <p:sp>
        <p:nvSpPr>
          <p:cNvPr id="27" name="Volný tvar 26"/>
          <p:cNvSpPr/>
          <p:nvPr/>
        </p:nvSpPr>
        <p:spPr>
          <a:xfrm>
            <a:off x="4454863" y="3679003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9" name="Volný tvar 28"/>
          <p:cNvSpPr/>
          <p:nvPr/>
        </p:nvSpPr>
        <p:spPr>
          <a:xfrm>
            <a:off x="4444767" y="2157139"/>
            <a:ext cx="4066044" cy="695798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kern="1200" dirty="0"/>
              <a:t>CZE</a:t>
            </a:r>
          </a:p>
        </p:txBody>
      </p:sp>
      <p:sp>
        <p:nvSpPr>
          <p:cNvPr id="40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SINGLE – BASIC GROUPS</a:t>
            </a:r>
          </a:p>
        </p:txBody>
      </p:sp>
      <p:sp>
        <p:nvSpPr>
          <p:cNvPr id="19" name="Volný tvar 18"/>
          <p:cNvSpPr/>
          <p:nvPr/>
        </p:nvSpPr>
        <p:spPr>
          <a:xfrm>
            <a:off x="468485" y="4467302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0" name="Volný tvar 19"/>
          <p:cNvSpPr/>
          <p:nvPr/>
        </p:nvSpPr>
        <p:spPr>
          <a:xfrm>
            <a:off x="4454863" y="4467302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1" name="Volný tvar 20"/>
          <p:cNvSpPr/>
          <p:nvPr/>
        </p:nvSpPr>
        <p:spPr>
          <a:xfrm>
            <a:off x="468484" y="5255601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2" name="Volný tvar 21"/>
          <p:cNvSpPr/>
          <p:nvPr/>
        </p:nvSpPr>
        <p:spPr>
          <a:xfrm>
            <a:off x="4454863" y="5255601"/>
            <a:ext cx="4066043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" name="Volný tvar 21">
            <a:extLst>
              <a:ext uri="{FF2B5EF4-FFF2-40B4-BE49-F238E27FC236}">
                <a16:creationId xmlns:a16="http://schemas.microsoft.com/office/drawing/2014/main" id="{D7359FD4-CC1E-64C8-9C11-B8CD32552FA6}"/>
              </a:ext>
            </a:extLst>
          </p:cNvPr>
          <p:cNvSpPr/>
          <p:nvPr/>
        </p:nvSpPr>
        <p:spPr>
          <a:xfrm>
            <a:off x="4448893" y="6043900"/>
            <a:ext cx="4066042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1636788274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DOUBLE – PARTICIPANTS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4A7EBB"/>
              </a:buClr>
              <a:buFont typeface="Calibri" pitchFamily="34" charset="0"/>
              <a:buChar char="•"/>
            </a:pPr>
            <a:r>
              <a:rPr lang="cs-CZ" sz="2800" b="1" dirty="0"/>
              <a:t>Po</a:t>
            </a:r>
            <a:r>
              <a:rPr lang="en-US" sz="2800" b="1" dirty="0" err="1"/>
              <a:t>ts</a:t>
            </a:r>
            <a:endParaRPr lang="en-US" sz="2800" b="1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b="1" dirty="0" err="1"/>
              <a:t>First</a:t>
            </a:r>
            <a:r>
              <a:rPr lang="cs-CZ" sz="2400" b="1" dirty="0"/>
              <a:t> </a:t>
            </a:r>
            <a:r>
              <a:rPr lang="cs-CZ" sz="2400" b="1" dirty="0" err="1"/>
              <a:t>four</a:t>
            </a:r>
            <a:r>
              <a:rPr lang="cs-CZ" sz="2400" b="1" dirty="0"/>
              <a:t> </a:t>
            </a:r>
            <a:r>
              <a:rPr lang="cs-CZ" sz="2400" b="1" dirty="0" err="1"/>
              <a:t>teams</a:t>
            </a:r>
            <a:r>
              <a:rPr lang="cs-CZ" sz="2400" b="1" dirty="0"/>
              <a:t> are </a:t>
            </a:r>
            <a:r>
              <a:rPr lang="cs-CZ" sz="2400" b="1" dirty="0" err="1"/>
              <a:t>seeded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groups</a:t>
            </a:r>
            <a:r>
              <a:rPr lang="cs-CZ" sz="2400" b="1" dirty="0"/>
              <a:t> </a:t>
            </a:r>
            <a:r>
              <a:rPr lang="cs-CZ" sz="2400" b="1" dirty="0" err="1"/>
              <a:t>according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ranking</a:t>
            </a:r>
            <a:r>
              <a:rPr lang="cs-CZ" sz="2400" b="1" dirty="0"/>
              <a:t> WCH 2023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endParaRPr lang="cs-CZ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en-US" sz="2400" dirty="0"/>
              <a:t>Czech</a:t>
            </a:r>
            <a:r>
              <a:rPr lang="cs-CZ" sz="2400" dirty="0" err="1"/>
              <a:t>ia</a:t>
            </a:r>
            <a:r>
              <a:rPr lang="cs-CZ" sz="2400" dirty="0"/>
              <a:t> (1), Slovakia (2)</a:t>
            </a:r>
            <a:r>
              <a:rPr lang="en-US" sz="2400" dirty="0"/>
              <a:t>, </a:t>
            </a:r>
            <a:r>
              <a:rPr lang="cs-CZ" sz="2400" dirty="0" err="1"/>
              <a:t>Switzerland</a:t>
            </a:r>
            <a:r>
              <a:rPr lang="cs-CZ" sz="2400" dirty="0"/>
              <a:t> (3), Poland (4)</a:t>
            </a:r>
            <a:endParaRPr lang="en-US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en-US" sz="2400" dirty="0"/>
              <a:t>2: </a:t>
            </a:r>
            <a:r>
              <a:rPr lang="cs-CZ" sz="2400" dirty="0"/>
              <a:t>Korea, Romania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3: Iraq, Denmark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4: </a:t>
            </a:r>
            <a:r>
              <a:rPr lang="cs-CZ" sz="2400" dirty="0" err="1"/>
              <a:t>Hungary</a:t>
            </a:r>
            <a:r>
              <a:rPr lang="cs-CZ" sz="2400" dirty="0"/>
              <a:t>, Monaco, </a:t>
            </a:r>
            <a:r>
              <a:rPr lang="cs-CZ" sz="2400" dirty="0" err="1"/>
              <a:t>Turkey</a:t>
            </a:r>
            <a:endParaRPr lang="cs-CZ" sz="24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28.10.2025	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9554-CFE5-461C-A157-FCFFFB3BE548}" type="slidenum">
              <a:rPr lang="cs-CZ" smtClean="0"/>
              <a:pPr/>
              <a:t>4</a:t>
            </a:fld>
            <a:endParaRPr lang="cs-CZ"/>
          </a:p>
        </p:txBody>
      </p:sp>
      <p:cxnSp>
        <p:nvCxnSpPr>
          <p:cNvPr id="11" name="Přímá spojovací čára 12"/>
          <p:cNvCxnSpPr/>
          <p:nvPr/>
        </p:nvCxnSpPr>
        <p:spPr>
          <a:xfrm>
            <a:off x="467544" y="1196752"/>
            <a:ext cx="8229600" cy="0"/>
          </a:xfrm>
          <a:prstGeom prst="line">
            <a:avLst/>
          </a:prstGeom>
          <a:ln w="34925">
            <a:solidFill>
              <a:srgbClr val="E11B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467544" y="1268760"/>
            <a:ext cx="8229600" cy="0"/>
          </a:xfrm>
          <a:prstGeom prst="line">
            <a:avLst/>
          </a:prstGeom>
          <a:ln w="34925">
            <a:solidFill>
              <a:srgbClr val="1874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86028" y="6356350"/>
            <a:ext cx="3258180" cy="365125"/>
          </a:xfrm>
        </p:spPr>
        <p:txBody>
          <a:bodyPr/>
          <a:lstStyle/>
          <a:p>
            <a:r>
              <a:rPr lang="cs-CZ" dirty="0" err="1"/>
              <a:t>Women</a:t>
            </a:r>
            <a:r>
              <a:rPr lang="cs-CZ" dirty="0"/>
              <a:t> UNIF Futnet World </a:t>
            </a:r>
            <a:r>
              <a:rPr lang="cs-CZ" dirty="0" err="1"/>
              <a:t>Championships</a:t>
            </a:r>
            <a:r>
              <a:rPr lang="cs-CZ" dirty="0"/>
              <a:t> 2025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24" y="4869160"/>
            <a:ext cx="2036240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7914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DOUBLE – BASIC GROUPS</a:t>
            </a:r>
          </a:p>
        </p:txBody>
      </p:sp>
      <p:sp>
        <p:nvSpPr>
          <p:cNvPr id="5" name="Volný tvar 15">
            <a:extLst>
              <a:ext uri="{FF2B5EF4-FFF2-40B4-BE49-F238E27FC236}">
                <a16:creationId xmlns:a16="http://schemas.microsoft.com/office/drawing/2014/main" id="{15D7240F-2900-35BA-BEEC-337E49602ACC}"/>
              </a:ext>
            </a:extLst>
          </p:cNvPr>
          <p:cNvSpPr/>
          <p:nvPr/>
        </p:nvSpPr>
        <p:spPr>
          <a:xfrm>
            <a:off x="457200" y="1220930"/>
            <a:ext cx="3960440" cy="911927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A</a:t>
            </a:r>
          </a:p>
        </p:txBody>
      </p:sp>
      <p:sp>
        <p:nvSpPr>
          <p:cNvPr id="6" name="Volný tvar 16">
            <a:extLst>
              <a:ext uri="{FF2B5EF4-FFF2-40B4-BE49-F238E27FC236}">
                <a16:creationId xmlns:a16="http://schemas.microsoft.com/office/drawing/2014/main" id="{ECFDA09C-EAF5-B29C-8BBE-B9F4D54D31EE}"/>
              </a:ext>
            </a:extLst>
          </p:cNvPr>
          <p:cNvSpPr/>
          <p:nvPr/>
        </p:nvSpPr>
        <p:spPr>
          <a:xfrm>
            <a:off x="457200" y="2877219"/>
            <a:ext cx="3949155" cy="794206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POL</a:t>
            </a:r>
          </a:p>
        </p:txBody>
      </p:sp>
      <p:sp>
        <p:nvSpPr>
          <p:cNvPr id="7" name="Volný tvar 17">
            <a:extLst>
              <a:ext uri="{FF2B5EF4-FFF2-40B4-BE49-F238E27FC236}">
                <a16:creationId xmlns:a16="http://schemas.microsoft.com/office/drawing/2014/main" id="{25445F86-CCB8-D7A0-6EA1-75E52C6815A5}"/>
              </a:ext>
            </a:extLst>
          </p:cNvPr>
          <p:cNvSpPr/>
          <p:nvPr/>
        </p:nvSpPr>
        <p:spPr>
          <a:xfrm>
            <a:off x="457200" y="3679003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8" name="Volný tvar 23">
            <a:extLst>
              <a:ext uri="{FF2B5EF4-FFF2-40B4-BE49-F238E27FC236}">
                <a16:creationId xmlns:a16="http://schemas.microsoft.com/office/drawing/2014/main" id="{746D13DE-2A9D-3C94-1678-40381C64AB48}"/>
              </a:ext>
            </a:extLst>
          </p:cNvPr>
          <p:cNvSpPr/>
          <p:nvPr/>
        </p:nvSpPr>
        <p:spPr>
          <a:xfrm>
            <a:off x="457200" y="2157138"/>
            <a:ext cx="3949155" cy="695799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kern="1200" dirty="0"/>
              <a:t>CZE</a:t>
            </a:r>
          </a:p>
        </p:txBody>
      </p:sp>
      <p:sp>
        <p:nvSpPr>
          <p:cNvPr id="9" name="Volný tvar 24">
            <a:extLst>
              <a:ext uri="{FF2B5EF4-FFF2-40B4-BE49-F238E27FC236}">
                <a16:creationId xmlns:a16="http://schemas.microsoft.com/office/drawing/2014/main" id="{A199FA0A-2EAB-DFE2-3C52-25E59FBFD249}"/>
              </a:ext>
            </a:extLst>
          </p:cNvPr>
          <p:cNvSpPr/>
          <p:nvPr/>
        </p:nvSpPr>
        <p:spPr>
          <a:xfrm>
            <a:off x="4427984" y="1220931"/>
            <a:ext cx="4082827" cy="911926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B</a:t>
            </a:r>
          </a:p>
        </p:txBody>
      </p:sp>
      <p:sp>
        <p:nvSpPr>
          <p:cNvPr id="10" name="Volný tvar 25">
            <a:extLst>
              <a:ext uri="{FF2B5EF4-FFF2-40B4-BE49-F238E27FC236}">
                <a16:creationId xmlns:a16="http://schemas.microsoft.com/office/drawing/2014/main" id="{7EFA9F75-735C-026F-5A52-3E27BE70C81F}"/>
              </a:ext>
            </a:extLst>
          </p:cNvPr>
          <p:cNvSpPr/>
          <p:nvPr/>
        </p:nvSpPr>
        <p:spPr>
          <a:xfrm>
            <a:off x="4444767" y="2877219"/>
            <a:ext cx="4066044" cy="767805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SUI</a:t>
            </a:r>
          </a:p>
        </p:txBody>
      </p:sp>
      <p:sp>
        <p:nvSpPr>
          <p:cNvPr id="11" name="Volný tvar 26">
            <a:extLst>
              <a:ext uri="{FF2B5EF4-FFF2-40B4-BE49-F238E27FC236}">
                <a16:creationId xmlns:a16="http://schemas.microsoft.com/office/drawing/2014/main" id="{6462F1CD-F025-E984-B66F-2A95E94A42A3}"/>
              </a:ext>
            </a:extLst>
          </p:cNvPr>
          <p:cNvSpPr/>
          <p:nvPr/>
        </p:nvSpPr>
        <p:spPr>
          <a:xfrm>
            <a:off x="4454863" y="3679003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2" name="Volný tvar 28">
            <a:extLst>
              <a:ext uri="{FF2B5EF4-FFF2-40B4-BE49-F238E27FC236}">
                <a16:creationId xmlns:a16="http://schemas.microsoft.com/office/drawing/2014/main" id="{522ECFAA-AD6C-9DCC-4FF9-FF46757B896A}"/>
              </a:ext>
            </a:extLst>
          </p:cNvPr>
          <p:cNvSpPr/>
          <p:nvPr/>
        </p:nvSpPr>
        <p:spPr>
          <a:xfrm>
            <a:off x="4444767" y="2157139"/>
            <a:ext cx="4066044" cy="695798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kern="1200" dirty="0"/>
              <a:t>SVK</a:t>
            </a:r>
          </a:p>
        </p:txBody>
      </p:sp>
      <p:sp>
        <p:nvSpPr>
          <p:cNvPr id="13" name="Volný tvar 18">
            <a:extLst>
              <a:ext uri="{FF2B5EF4-FFF2-40B4-BE49-F238E27FC236}">
                <a16:creationId xmlns:a16="http://schemas.microsoft.com/office/drawing/2014/main" id="{D14EA149-B4D6-9F13-9451-3DA5F28DAC14}"/>
              </a:ext>
            </a:extLst>
          </p:cNvPr>
          <p:cNvSpPr/>
          <p:nvPr/>
        </p:nvSpPr>
        <p:spPr>
          <a:xfrm>
            <a:off x="468485" y="4467302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4" name="Volný tvar 19">
            <a:extLst>
              <a:ext uri="{FF2B5EF4-FFF2-40B4-BE49-F238E27FC236}">
                <a16:creationId xmlns:a16="http://schemas.microsoft.com/office/drawing/2014/main" id="{6EFE4D73-9CDF-7852-45A3-560FDB3B59CD}"/>
              </a:ext>
            </a:extLst>
          </p:cNvPr>
          <p:cNvSpPr/>
          <p:nvPr/>
        </p:nvSpPr>
        <p:spPr>
          <a:xfrm>
            <a:off x="4454863" y="4467302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5" name="Volný tvar 20">
            <a:extLst>
              <a:ext uri="{FF2B5EF4-FFF2-40B4-BE49-F238E27FC236}">
                <a16:creationId xmlns:a16="http://schemas.microsoft.com/office/drawing/2014/main" id="{59A6B985-E63A-20FB-08DE-86B057DA0030}"/>
              </a:ext>
            </a:extLst>
          </p:cNvPr>
          <p:cNvSpPr/>
          <p:nvPr/>
        </p:nvSpPr>
        <p:spPr>
          <a:xfrm>
            <a:off x="468484" y="5255601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1" name="Volný tvar 21">
            <a:extLst>
              <a:ext uri="{FF2B5EF4-FFF2-40B4-BE49-F238E27FC236}">
                <a16:creationId xmlns:a16="http://schemas.microsoft.com/office/drawing/2014/main" id="{28ADEDF1-6F6E-D12A-A5A9-4BA10F6832D8}"/>
              </a:ext>
            </a:extLst>
          </p:cNvPr>
          <p:cNvSpPr/>
          <p:nvPr/>
        </p:nvSpPr>
        <p:spPr>
          <a:xfrm>
            <a:off x="4454863" y="5255601"/>
            <a:ext cx="4066043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22" name="Volný tvar 21">
            <a:extLst>
              <a:ext uri="{FF2B5EF4-FFF2-40B4-BE49-F238E27FC236}">
                <a16:creationId xmlns:a16="http://schemas.microsoft.com/office/drawing/2014/main" id="{969703BE-73B3-C88F-714A-56F620AA19D2}"/>
              </a:ext>
            </a:extLst>
          </p:cNvPr>
          <p:cNvSpPr/>
          <p:nvPr/>
        </p:nvSpPr>
        <p:spPr>
          <a:xfrm>
            <a:off x="4454863" y="6043900"/>
            <a:ext cx="4055946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408163916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TRIPLE – PARTICIPANTS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4A7EBB"/>
              </a:buClr>
              <a:buFont typeface="Calibri" pitchFamily="34" charset="0"/>
              <a:buChar char="•"/>
            </a:pPr>
            <a:r>
              <a:rPr lang="cs-CZ" sz="2800" b="1" dirty="0"/>
              <a:t>Po</a:t>
            </a:r>
            <a:r>
              <a:rPr lang="en-US" sz="2800" b="1" dirty="0" err="1"/>
              <a:t>ts</a:t>
            </a:r>
            <a:endParaRPr lang="en-US" sz="2800" b="1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b="1" dirty="0" err="1"/>
              <a:t>First</a:t>
            </a:r>
            <a:r>
              <a:rPr lang="cs-CZ" sz="2400" b="1" dirty="0"/>
              <a:t> </a:t>
            </a:r>
            <a:r>
              <a:rPr lang="cs-CZ" sz="2400" b="1" dirty="0" err="1"/>
              <a:t>four</a:t>
            </a:r>
            <a:r>
              <a:rPr lang="cs-CZ" sz="2400" b="1" dirty="0"/>
              <a:t> </a:t>
            </a:r>
            <a:r>
              <a:rPr lang="cs-CZ" sz="2400" b="1" dirty="0" err="1"/>
              <a:t>teams</a:t>
            </a:r>
            <a:r>
              <a:rPr lang="cs-CZ" sz="2400" b="1" dirty="0"/>
              <a:t> are </a:t>
            </a:r>
            <a:r>
              <a:rPr lang="cs-CZ" sz="2400" b="1" dirty="0" err="1"/>
              <a:t>seeded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groups</a:t>
            </a:r>
            <a:r>
              <a:rPr lang="cs-CZ" sz="2400" b="1" dirty="0"/>
              <a:t> </a:t>
            </a:r>
            <a:r>
              <a:rPr lang="cs-CZ" sz="2400" b="1" dirty="0" err="1"/>
              <a:t>according</a:t>
            </a:r>
            <a:r>
              <a:rPr lang="cs-CZ" sz="2400" b="1" dirty="0"/>
              <a:t> to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ranking</a:t>
            </a:r>
            <a:r>
              <a:rPr lang="cs-CZ" sz="2400" b="1" dirty="0"/>
              <a:t> WCH 2023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endParaRPr lang="cs-CZ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en-US" sz="2400" dirty="0"/>
              <a:t>Czech</a:t>
            </a:r>
            <a:r>
              <a:rPr lang="cs-CZ" sz="2400" dirty="0" err="1"/>
              <a:t>ia</a:t>
            </a:r>
            <a:r>
              <a:rPr lang="cs-CZ" sz="2400" dirty="0"/>
              <a:t> (1), </a:t>
            </a:r>
            <a:r>
              <a:rPr lang="cs-CZ" sz="2400" dirty="0" err="1"/>
              <a:t>Switzerland</a:t>
            </a:r>
            <a:r>
              <a:rPr lang="cs-CZ" sz="2400" dirty="0"/>
              <a:t> (2)</a:t>
            </a:r>
            <a:r>
              <a:rPr lang="en-US" sz="2400" dirty="0"/>
              <a:t>, </a:t>
            </a:r>
            <a:r>
              <a:rPr lang="cs-CZ" sz="2400" dirty="0"/>
              <a:t>Poland (3), Korea (4)</a:t>
            </a:r>
            <a:endParaRPr lang="en-US" sz="2400" dirty="0"/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en-US" sz="2400" dirty="0"/>
              <a:t>2: </a:t>
            </a:r>
            <a:r>
              <a:rPr lang="cs-CZ" sz="2400" dirty="0"/>
              <a:t>Iraq, Slovakia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3: Romania, Denmark</a:t>
            </a:r>
          </a:p>
          <a:p>
            <a:pPr lvl="1">
              <a:buClr>
                <a:srgbClr val="4A7EBB"/>
              </a:buClr>
              <a:buFont typeface="Calibri" panose="020F0502020204030204" pitchFamily="34" charset="0"/>
              <a:buChar char="–"/>
            </a:pPr>
            <a:r>
              <a:rPr lang="cs-CZ" sz="2400" dirty="0"/>
              <a:t>4: </a:t>
            </a:r>
            <a:r>
              <a:rPr lang="cs-CZ" sz="2400" dirty="0" err="1"/>
              <a:t>Hungary</a:t>
            </a:r>
            <a:r>
              <a:rPr lang="cs-CZ" sz="2400" dirty="0"/>
              <a:t>, Monaco, </a:t>
            </a:r>
            <a:r>
              <a:rPr lang="cs-CZ" sz="2400" dirty="0" err="1"/>
              <a:t>Turkey</a:t>
            </a:r>
            <a:endParaRPr lang="cs-CZ" sz="24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28.10.2025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9554-CFE5-461C-A157-FCFFFB3BE548}" type="slidenum">
              <a:rPr lang="cs-CZ" smtClean="0"/>
              <a:pPr/>
              <a:t>6</a:t>
            </a:fld>
            <a:endParaRPr lang="cs-CZ"/>
          </a:p>
        </p:txBody>
      </p:sp>
      <p:cxnSp>
        <p:nvCxnSpPr>
          <p:cNvPr id="11" name="Přímá spojovací čára 12"/>
          <p:cNvCxnSpPr/>
          <p:nvPr/>
        </p:nvCxnSpPr>
        <p:spPr>
          <a:xfrm>
            <a:off x="467544" y="1196752"/>
            <a:ext cx="8229600" cy="0"/>
          </a:xfrm>
          <a:prstGeom prst="line">
            <a:avLst/>
          </a:prstGeom>
          <a:ln w="34925">
            <a:solidFill>
              <a:srgbClr val="E11B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467544" y="1268760"/>
            <a:ext cx="8229600" cy="0"/>
          </a:xfrm>
          <a:prstGeom prst="line">
            <a:avLst/>
          </a:prstGeom>
          <a:ln w="34925">
            <a:solidFill>
              <a:srgbClr val="1874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86028" y="6356350"/>
            <a:ext cx="3367172" cy="365125"/>
          </a:xfrm>
        </p:spPr>
        <p:txBody>
          <a:bodyPr/>
          <a:lstStyle/>
          <a:p>
            <a:r>
              <a:rPr lang="cs-CZ" dirty="0" err="1"/>
              <a:t>Women</a:t>
            </a:r>
            <a:r>
              <a:rPr lang="cs-CZ" dirty="0"/>
              <a:t> UNIF Futnet World </a:t>
            </a:r>
            <a:r>
              <a:rPr lang="cs-CZ" dirty="0" err="1"/>
              <a:t>Championships</a:t>
            </a:r>
            <a:r>
              <a:rPr lang="cs-CZ" dirty="0"/>
              <a:t> 2025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24" y="4797152"/>
            <a:ext cx="2036240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4193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5400" b="1" dirty="0"/>
              <a:t>TRIPLE – BASIC GROUPS</a:t>
            </a:r>
          </a:p>
        </p:txBody>
      </p:sp>
      <p:sp>
        <p:nvSpPr>
          <p:cNvPr id="2" name="Volný tvar 15">
            <a:extLst>
              <a:ext uri="{FF2B5EF4-FFF2-40B4-BE49-F238E27FC236}">
                <a16:creationId xmlns:a16="http://schemas.microsoft.com/office/drawing/2014/main" id="{E6086BB9-DA87-A75C-2752-93F054FBCEA6}"/>
              </a:ext>
            </a:extLst>
          </p:cNvPr>
          <p:cNvSpPr/>
          <p:nvPr/>
        </p:nvSpPr>
        <p:spPr>
          <a:xfrm>
            <a:off x="457200" y="1220930"/>
            <a:ext cx="3960440" cy="911927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A</a:t>
            </a:r>
          </a:p>
        </p:txBody>
      </p:sp>
      <p:sp>
        <p:nvSpPr>
          <p:cNvPr id="3" name="Volný tvar 16">
            <a:extLst>
              <a:ext uri="{FF2B5EF4-FFF2-40B4-BE49-F238E27FC236}">
                <a16:creationId xmlns:a16="http://schemas.microsoft.com/office/drawing/2014/main" id="{3F839353-5E7E-63A6-0F68-BDC2AEDA2B0C}"/>
              </a:ext>
            </a:extLst>
          </p:cNvPr>
          <p:cNvSpPr/>
          <p:nvPr/>
        </p:nvSpPr>
        <p:spPr>
          <a:xfrm>
            <a:off x="457200" y="2877219"/>
            <a:ext cx="3949155" cy="794206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KOR</a:t>
            </a:r>
          </a:p>
        </p:txBody>
      </p:sp>
      <p:sp>
        <p:nvSpPr>
          <p:cNvPr id="4" name="Volný tvar 17">
            <a:extLst>
              <a:ext uri="{FF2B5EF4-FFF2-40B4-BE49-F238E27FC236}">
                <a16:creationId xmlns:a16="http://schemas.microsoft.com/office/drawing/2014/main" id="{BC4412AC-D6E7-1FCD-F5D9-DD1D82B03E46}"/>
              </a:ext>
            </a:extLst>
          </p:cNvPr>
          <p:cNvSpPr/>
          <p:nvPr/>
        </p:nvSpPr>
        <p:spPr>
          <a:xfrm>
            <a:off x="457200" y="3679003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5" name="Volný tvar 23">
            <a:extLst>
              <a:ext uri="{FF2B5EF4-FFF2-40B4-BE49-F238E27FC236}">
                <a16:creationId xmlns:a16="http://schemas.microsoft.com/office/drawing/2014/main" id="{0F52A209-D761-1706-14A1-6E104565AE68}"/>
              </a:ext>
            </a:extLst>
          </p:cNvPr>
          <p:cNvSpPr/>
          <p:nvPr/>
        </p:nvSpPr>
        <p:spPr>
          <a:xfrm>
            <a:off x="457200" y="2157138"/>
            <a:ext cx="3949155" cy="695799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kern="1200" dirty="0"/>
              <a:t>CZE</a:t>
            </a:r>
          </a:p>
        </p:txBody>
      </p:sp>
      <p:sp>
        <p:nvSpPr>
          <p:cNvPr id="6" name="Volný tvar 24">
            <a:extLst>
              <a:ext uri="{FF2B5EF4-FFF2-40B4-BE49-F238E27FC236}">
                <a16:creationId xmlns:a16="http://schemas.microsoft.com/office/drawing/2014/main" id="{F31D7C0E-7776-EF02-D302-738DBE7CC16A}"/>
              </a:ext>
            </a:extLst>
          </p:cNvPr>
          <p:cNvSpPr/>
          <p:nvPr/>
        </p:nvSpPr>
        <p:spPr>
          <a:xfrm>
            <a:off x="4427984" y="1220931"/>
            <a:ext cx="4082827" cy="911926"/>
          </a:xfrm>
          <a:custGeom>
            <a:avLst/>
            <a:gdLst>
              <a:gd name="connsiteX0" fmla="*/ 0 w 742500"/>
              <a:gd name="connsiteY0" fmla="*/ 0 h 1117285"/>
              <a:gd name="connsiteX1" fmla="*/ 742500 w 742500"/>
              <a:gd name="connsiteY1" fmla="*/ 0 h 1117285"/>
              <a:gd name="connsiteX2" fmla="*/ 742500 w 742500"/>
              <a:gd name="connsiteY2" fmla="*/ 1117285 h 1117285"/>
              <a:gd name="connsiteX3" fmla="*/ 0 w 742500"/>
              <a:gd name="connsiteY3" fmla="*/ 1117285 h 1117285"/>
              <a:gd name="connsiteX4" fmla="*/ 0 w 742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500" h="1117285">
                <a:moveTo>
                  <a:pt x="0" y="0"/>
                </a:moveTo>
                <a:lnTo>
                  <a:pt x="742500" y="0"/>
                </a:lnTo>
                <a:lnTo>
                  <a:pt x="742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E11B28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8800" b="1" kern="1200" dirty="0"/>
              <a:t>B</a:t>
            </a:r>
          </a:p>
        </p:txBody>
      </p:sp>
      <p:sp>
        <p:nvSpPr>
          <p:cNvPr id="7" name="Volný tvar 25">
            <a:extLst>
              <a:ext uri="{FF2B5EF4-FFF2-40B4-BE49-F238E27FC236}">
                <a16:creationId xmlns:a16="http://schemas.microsoft.com/office/drawing/2014/main" id="{ABE6B9D7-6B3C-9F0A-D93B-ABFF22EA7824}"/>
              </a:ext>
            </a:extLst>
          </p:cNvPr>
          <p:cNvSpPr/>
          <p:nvPr/>
        </p:nvSpPr>
        <p:spPr>
          <a:xfrm>
            <a:off x="4444767" y="2877219"/>
            <a:ext cx="4066044" cy="767805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POL</a:t>
            </a:r>
          </a:p>
        </p:txBody>
      </p:sp>
      <p:sp>
        <p:nvSpPr>
          <p:cNvPr id="8" name="Volný tvar 26">
            <a:extLst>
              <a:ext uri="{FF2B5EF4-FFF2-40B4-BE49-F238E27FC236}">
                <a16:creationId xmlns:a16="http://schemas.microsoft.com/office/drawing/2014/main" id="{0A56CFED-2632-CBCA-A619-B56178D2143A}"/>
              </a:ext>
            </a:extLst>
          </p:cNvPr>
          <p:cNvSpPr/>
          <p:nvPr/>
        </p:nvSpPr>
        <p:spPr>
          <a:xfrm>
            <a:off x="4454863" y="3679003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9" name="Volný tvar 28">
            <a:extLst>
              <a:ext uri="{FF2B5EF4-FFF2-40B4-BE49-F238E27FC236}">
                <a16:creationId xmlns:a16="http://schemas.microsoft.com/office/drawing/2014/main" id="{FEC882B1-C7F2-8231-39DB-52884EBB1E52}"/>
              </a:ext>
            </a:extLst>
          </p:cNvPr>
          <p:cNvSpPr/>
          <p:nvPr/>
        </p:nvSpPr>
        <p:spPr>
          <a:xfrm>
            <a:off x="4444767" y="2157139"/>
            <a:ext cx="4066044" cy="695798"/>
          </a:xfrm>
          <a:custGeom>
            <a:avLst/>
            <a:gdLst>
              <a:gd name="connsiteX0" fmla="*/ 0 w 1417500"/>
              <a:gd name="connsiteY0" fmla="*/ 0 h 1117285"/>
              <a:gd name="connsiteX1" fmla="*/ 1417500 w 1417500"/>
              <a:gd name="connsiteY1" fmla="*/ 0 h 1117285"/>
              <a:gd name="connsiteX2" fmla="*/ 1417500 w 1417500"/>
              <a:gd name="connsiteY2" fmla="*/ 1117285 h 1117285"/>
              <a:gd name="connsiteX3" fmla="*/ 0 w 1417500"/>
              <a:gd name="connsiteY3" fmla="*/ 1117285 h 1117285"/>
              <a:gd name="connsiteX4" fmla="*/ 0 w 141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7500" h="1117285">
                <a:moveTo>
                  <a:pt x="0" y="0"/>
                </a:moveTo>
                <a:lnTo>
                  <a:pt x="1417500" y="0"/>
                </a:lnTo>
                <a:lnTo>
                  <a:pt x="141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4800" b="1" dirty="0"/>
              <a:t>SUI</a:t>
            </a:r>
            <a:endParaRPr lang="cs-CZ" sz="4800" b="1" kern="1200" dirty="0"/>
          </a:p>
        </p:txBody>
      </p:sp>
      <p:sp>
        <p:nvSpPr>
          <p:cNvPr id="10" name="Volný tvar 18">
            <a:extLst>
              <a:ext uri="{FF2B5EF4-FFF2-40B4-BE49-F238E27FC236}">
                <a16:creationId xmlns:a16="http://schemas.microsoft.com/office/drawing/2014/main" id="{9DD5E151-3E5A-3006-9639-D116D7C91F3E}"/>
              </a:ext>
            </a:extLst>
          </p:cNvPr>
          <p:cNvSpPr/>
          <p:nvPr/>
        </p:nvSpPr>
        <p:spPr>
          <a:xfrm>
            <a:off x="468485" y="4467302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1" name="Volný tvar 19">
            <a:extLst>
              <a:ext uri="{FF2B5EF4-FFF2-40B4-BE49-F238E27FC236}">
                <a16:creationId xmlns:a16="http://schemas.microsoft.com/office/drawing/2014/main" id="{803BDB8C-43ED-2C5D-3A15-29FA99CAA556}"/>
              </a:ext>
            </a:extLst>
          </p:cNvPr>
          <p:cNvSpPr/>
          <p:nvPr/>
        </p:nvSpPr>
        <p:spPr>
          <a:xfrm>
            <a:off x="4454863" y="4467302"/>
            <a:ext cx="4055947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2" name="Volný tvar 20">
            <a:extLst>
              <a:ext uri="{FF2B5EF4-FFF2-40B4-BE49-F238E27FC236}">
                <a16:creationId xmlns:a16="http://schemas.microsoft.com/office/drawing/2014/main" id="{54CA3224-5233-93F8-3323-89C0F6827CF9}"/>
              </a:ext>
            </a:extLst>
          </p:cNvPr>
          <p:cNvSpPr/>
          <p:nvPr/>
        </p:nvSpPr>
        <p:spPr>
          <a:xfrm>
            <a:off x="468484" y="5255601"/>
            <a:ext cx="3949155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3" name="Volný tvar 21">
            <a:extLst>
              <a:ext uri="{FF2B5EF4-FFF2-40B4-BE49-F238E27FC236}">
                <a16:creationId xmlns:a16="http://schemas.microsoft.com/office/drawing/2014/main" id="{ED074DAB-45A0-86C5-7770-88DB9E52E9C8}"/>
              </a:ext>
            </a:extLst>
          </p:cNvPr>
          <p:cNvSpPr/>
          <p:nvPr/>
        </p:nvSpPr>
        <p:spPr>
          <a:xfrm>
            <a:off x="4454863" y="5255601"/>
            <a:ext cx="4066043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  <p:sp>
        <p:nvSpPr>
          <p:cNvPr id="14" name="Volný tvar 21">
            <a:extLst>
              <a:ext uri="{FF2B5EF4-FFF2-40B4-BE49-F238E27FC236}">
                <a16:creationId xmlns:a16="http://schemas.microsoft.com/office/drawing/2014/main" id="{11C184F3-1553-80CB-39A7-4005DE30EE2C}"/>
              </a:ext>
            </a:extLst>
          </p:cNvPr>
          <p:cNvSpPr/>
          <p:nvPr/>
        </p:nvSpPr>
        <p:spPr>
          <a:xfrm>
            <a:off x="4454862" y="6033480"/>
            <a:ext cx="4066043" cy="758110"/>
          </a:xfrm>
          <a:custGeom>
            <a:avLst/>
            <a:gdLst>
              <a:gd name="connsiteX0" fmla="*/ 0 w 1237500"/>
              <a:gd name="connsiteY0" fmla="*/ 0 h 1117285"/>
              <a:gd name="connsiteX1" fmla="*/ 1237500 w 1237500"/>
              <a:gd name="connsiteY1" fmla="*/ 0 h 1117285"/>
              <a:gd name="connsiteX2" fmla="*/ 1237500 w 1237500"/>
              <a:gd name="connsiteY2" fmla="*/ 1117285 h 1117285"/>
              <a:gd name="connsiteX3" fmla="*/ 0 w 1237500"/>
              <a:gd name="connsiteY3" fmla="*/ 1117285 h 1117285"/>
              <a:gd name="connsiteX4" fmla="*/ 0 w 1237500"/>
              <a:gd name="connsiteY4" fmla="*/ 0 h 111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00" h="1117285">
                <a:moveTo>
                  <a:pt x="0" y="0"/>
                </a:moveTo>
                <a:lnTo>
                  <a:pt x="1237500" y="0"/>
                </a:lnTo>
                <a:lnTo>
                  <a:pt x="1237500" y="1117285"/>
                </a:lnTo>
                <a:lnTo>
                  <a:pt x="0" y="1117285"/>
                </a:lnTo>
                <a:lnTo>
                  <a:pt x="0" y="0"/>
                </a:lnTo>
                <a:close/>
              </a:path>
            </a:pathLst>
          </a:custGeom>
          <a:solidFill>
            <a:srgbClr val="1874B7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20" tIns="147320" rIns="147320" bIns="147320" numCol="1" spcCol="1270" anchor="ctr" anchorCtr="0">
            <a:noAutofit/>
          </a:bodyPr>
          <a:lstStyle/>
          <a:p>
            <a:pPr lvl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166969162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7180" y="2852936"/>
            <a:ext cx="4402832" cy="1540768"/>
          </a:xfrm>
        </p:spPr>
        <p:txBody>
          <a:bodyPr>
            <a:normAutofit fontScale="92500"/>
          </a:bodyPr>
          <a:lstStyle/>
          <a:p>
            <a:pPr marL="0" indent="0" algn="ctr">
              <a:buClr>
                <a:srgbClr val="1874B7"/>
              </a:buClr>
              <a:buNone/>
            </a:pPr>
            <a:endParaRPr lang="cs-CZ" sz="1600" b="1" dirty="0"/>
          </a:p>
          <a:p>
            <a:pPr marL="0" indent="0" algn="ctr">
              <a:buClr>
                <a:srgbClr val="1874B7"/>
              </a:buClr>
              <a:buNone/>
            </a:pPr>
            <a:r>
              <a:rPr lang="cs-CZ" sz="4800" b="1" dirty="0">
                <a:hlinkClick r:id="rId2"/>
              </a:rPr>
              <a:t>futnetworld.com</a:t>
            </a:r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DF3A301-0892-4B0C-45F8-8746101D5261}"/>
              </a:ext>
            </a:extLst>
          </p:cNvPr>
          <p:cNvSpPr/>
          <p:nvPr/>
        </p:nvSpPr>
        <p:spPr>
          <a:xfrm>
            <a:off x="-131440" y="1268760"/>
            <a:ext cx="52200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5216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MORE INFORMATIONS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476" y="4523556"/>
            <a:ext cx="2036240" cy="83522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48A658-B4C6-B46E-FF71-DDA3A5412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029" y="1106253"/>
            <a:ext cx="4002791" cy="383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1297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6742</TotalTime>
  <Words>237</Words>
  <Application>Microsoft Office PowerPoint</Application>
  <PresentationFormat>Předvádění na obrazovce (4:3)</PresentationFormat>
  <Paragraphs>59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Arial</vt:lpstr>
      <vt:lpstr>Calibri</vt:lpstr>
      <vt:lpstr>Motiv sady Office</vt:lpstr>
      <vt:lpstr>Prezentace aplikace PowerPoint</vt:lpstr>
      <vt:lpstr>SINGLE – PARTICIPANTS  </vt:lpstr>
      <vt:lpstr>SINGLE – BASIC GROUPS</vt:lpstr>
      <vt:lpstr>DOUBLE – PARTICIPANTS </vt:lpstr>
      <vt:lpstr>DOUBLE – BASIC GROUPS</vt:lpstr>
      <vt:lpstr>TRIPLE – PARTICIPANTS </vt:lpstr>
      <vt:lpstr>TRIPLE – BASIC GROUPS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Jirka</dc:creator>
  <cp:lastModifiedBy>Martin Flekač</cp:lastModifiedBy>
  <cp:revision>117</cp:revision>
  <cp:lastPrinted>2018-11-10T08:12:52Z</cp:lastPrinted>
  <dcterms:created xsi:type="dcterms:W3CDTF">2012-02-08T16:20:04Z</dcterms:created>
  <dcterms:modified xsi:type="dcterms:W3CDTF">2025-10-20T12:26:22Z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